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Kingred Modern" charset="1" panose="00000000000000000000"/>
      <p:regular r:id="rId12"/>
    </p:embeddedFont>
    <p:embeddedFont>
      <p:font typeface="Helvetica World" charset="1" panose="020B050004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582778" y="-3417911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2951349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ADIDAS SALES ANALYSIS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74361" y="2034995"/>
            <a:ext cx="13721970" cy="7423582"/>
          </a:xfrm>
          <a:custGeom>
            <a:avLst/>
            <a:gdLst/>
            <a:ahLst/>
            <a:cxnLst/>
            <a:rect r="r" b="b" t="t" l="l"/>
            <a:pathLst>
              <a:path h="7423582" w="13721970">
                <a:moveTo>
                  <a:pt x="0" y="0"/>
                </a:moveTo>
                <a:lnTo>
                  <a:pt x="13721970" y="0"/>
                </a:lnTo>
                <a:lnTo>
                  <a:pt x="13721970" y="7423582"/>
                </a:lnTo>
                <a:lnTo>
                  <a:pt x="0" y="7423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70" t="0" r="-52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35007" y="914400"/>
            <a:ext cx="8017987" cy="95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4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TRANSFORMATION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53041" y="0"/>
            <a:ext cx="14963542" cy="10287000"/>
          </a:xfrm>
          <a:custGeom>
            <a:avLst/>
            <a:gdLst/>
            <a:ahLst/>
            <a:cxnLst/>
            <a:rect r="r" b="b" t="t" l="l"/>
            <a:pathLst>
              <a:path h="10287000" w="14963542">
                <a:moveTo>
                  <a:pt x="0" y="0"/>
                </a:moveTo>
                <a:lnTo>
                  <a:pt x="14963542" y="0"/>
                </a:lnTo>
                <a:lnTo>
                  <a:pt x="149635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05" t="-1218" r="-79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3100082" y="5091755"/>
            <a:ext cx="8229600" cy="109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5"/>
              </a:lnSpc>
            </a:pPr>
            <a:r>
              <a:rPr lang="en-US" sz="6332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VISUALISATION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5327" y="2893497"/>
            <a:ext cx="8958673" cy="6364803"/>
          </a:xfrm>
          <a:custGeom>
            <a:avLst/>
            <a:gdLst/>
            <a:ahLst/>
            <a:cxnLst/>
            <a:rect r="r" b="b" t="t" l="l"/>
            <a:pathLst>
              <a:path h="6364803" w="8958673">
                <a:moveTo>
                  <a:pt x="0" y="0"/>
                </a:moveTo>
                <a:lnTo>
                  <a:pt x="8958673" y="0"/>
                </a:lnTo>
                <a:lnTo>
                  <a:pt x="8958673" y="6364803"/>
                </a:lnTo>
                <a:lnTo>
                  <a:pt x="0" y="6364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65" t="0" r="-1227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5483" y="2798256"/>
            <a:ext cx="8328339" cy="6460044"/>
          </a:xfrm>
          <a:custGeom>
            <a:avLst/>
            <a:gdLst/>
            <a:ahLst/>
            <a:cxnLst/>
            <a:rect r="r" b="b" t="t" l="l"/>
            <a:pathLst>
              <a:path h="6460044" w="8328339">
                <a:moveTo>
                  <a:pt x="0" y="0"/>
                </a:moveTo>
                <a:lnTo>
                  <a:pt x="8328339" y="0"/>
                </a:lnTo>
                <a:lnTo>
                  <a:pt x="8328339" y="6460044"/>
                </a:lnTo>
                <a:lnTo>
                  <a:pt x="0" y="6460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562" t="-1247" r="-556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75861" y="-16546"/>
            <a:ext cx="8767601" cy="10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60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VISUALISATION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74708" y="197205"/>
            <a:ext cx="9791436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3996" y="1623006"/>
            <a:ext cx="13452814" cy="901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Performance Metrics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Displays Total Sales, Units Sold, Profit, and Operating Margin in KPI cards.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Compares actual sales vs Target Sales using a KPI visual.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Regional &amp; Retailer Insights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by Region (West, Northeast, South, etc.) with bar charts.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Retailer-wise sales contribution using a bar chart.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Trend Analysis &amp; Growth Tracking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Chart tracks Year-over-Year Sales Growth using DAX.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and Operating Profit trend over time.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Product &amp; Sales Method Breakdown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Top-Selling Products using bar charts and tooltips.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method comparison (Online, Outlet, In-Store) via pie chart.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Interactive &amp; AI-Powered Insights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Decomposition Tree to drill into sales by method, product, and retailer.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Influencers Visual to highlight factors driving sales.</a:t>
            </a:r>
          </a:p>
          <a:p>
            <a:pPr algn="ctr">
              <a:lnSpc>
                <a:spcPts val="35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7931" y="3010189"/>
            <a:ext cx="12672137" cy="480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DAGf0FL6vIM</dc:identifier>
  <dcterms:modified xsi:type="dcterms:W3CDTF">2011-08-01T06:04:30Z</dcterms:modified>
  <cp:revision>1</cp:revision>
  <dc:title>Adidas</dc:title>
</cp:coreProperties>
</file>